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92" r:id="rId3"/>
    <p:sldId id="393" r:id="rId4"/>
    <p:sldId id="279" r:id="rId5"/>
    <p:sldId id="281" r:id="rId6"/>
    <p:sldId id="282" r:id="rId7"/>
    <p:sldId id="283" r:id="rId8"/>
    <p:sldId id="284" r:id="rId9"/>
    <p:sldId id="285" r:id="rId10"/>
    <p:sldId id="257" r:id="rId11"/>
    <p:sldId id="258" r:id="rId12"/>
    <p:sldId id="259" r:id="rId13"/>
    <p:sldId id="260" r:id="rId14"/>
    <p:sldId id="269" r:id="rId15"/>
    <p:sldId id="261" r:id="rId16"/>
    <p:sldId id="262" r:id="rId17"/>
    <p:sldId id="263" r:id="rId18"/>
    <p:sldId id="290" r:id="rId19"/>
    <p:sldId id="291" r:id="rId20"/>
    <p:sldId id="264" r:id="rId21"/>
    <p:sldId id="265" r:id="rId22"/>
    <p:sldId id="266" r:id="rId23"/>
    <p:sldId id="292" r:id="rId24"/>
    <p:sldId id="293" r:id="rId25"/>
    <p:sldId id="295" r:id="rId26"/>
    <p:sldId id="296" r:id="rId27"/>
    <p:sldId id="297" r:id="rId28"/>
    <p:sldId id="298" r:id="rId29"/>
    <p:sldId id="299" r:id="rId30"/>
    <p:sldId id="300" r:id="rId31"/>
    <p:sldId id="304" r:id="rId32"/>
    <p:sldId id="428" r:id="rId33"/>
    <p:sldId id="429" r:id="rId34"/>
    <p:sldId id="435" r:id="rId35"/>
    <p:sldId id="440" r:id="rId36"/>
    <p:sldId id="443" r:id="rId37"/>
    <p:sldId id="444" r:id="rId38"/>
    <p:sldId id="441" r:id="rId39"/>
    <p:sldId id="442" r:id="rId40"/>
    <p:sldId id="426" r:id="rId41"/>
    <p:sldId id="432" r:id="rId42"/>
    <p:sldId id="433" r:id="rId43"/>
    <p:sldId id="434" r:id="rId44"/>
    <p:sldId id="310" r:id="rId45"/>
    <p:sldId id="312" r:id="rId46"/>
    <p:sldId id="313" r:id="rId47"/>
    <p:sldId id="314" r:id="rId48"/>
    <p:sldId id="315" r:id="rId49"/>
    <p:sldId id="320" r:id="rId50"/>
    <p:sldId id="321" r:id="rId51"/>
    <p:sldId id="412" r:id="rId52"/>
    <p:sldId id="318" r:id="rId53"/>
    <p:sldId id="324" r:id="rId54"/>
    <p:sldId id="325" r:id="rId55"/>
    <p:sldId id="326" r:id="rId56"/>
    <p:sldId id="394" r:id="rId57"/>
    <p:sldId id="397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7" r:id="rId66"/>
    <p:sldId id="408" r:id="rId67"/>
    <p:sldId id="409" r:id="rId68"/>
    <p:sldId id="410" r:id="rId69"/>
    <p:sldId id="41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0BBE7-3003-4024-8AF8-F9D3198709C3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2FF8C-62F2-482E-8DBA-90616F493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7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2FF8C-62F2-482E-8DBA-90616F49364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9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EC73-709C-49C5-86F8-006F9682CCCC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FA55-7DA5-4170-AAC4-1A6CBCEF69C6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A284B-A291-4AF0-B719-F975E7368835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31D3-B715-45B4-944E-B76B6B58CB2C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0068-E4DB-4227-BA47-B03DE55CB9EB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AEF9-B8B4-44AD-BACF-1E6171337EA1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0F5E-C41F-4EAD-86C3-41408A9D7413}" type="datetime1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0DC6-0612-4944-B885-C5246D393EBB}" type="datetime1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2F89-5A44-451C-9A88-55ED28EBA1C4}" type="datetime1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6CD4-75CE-41E9-BF93-B2CD55439650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1681-7F1B-4076-82C5-A16F13ADED95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C5A8-5C71-438A-B02B-D4AC39ED8455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fdp@mit,pune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runvela@cdac.i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2228850"/>
          </a:xfrm>
        </p:spPr>
        <p:txBody>
          <a:bodyPr/>
          <a:lstStyle/>
          <a:p>
            <a:r>
              <a:rPr lang="en-US" dirty="0" smtClean="0"/>
              <a:t>Edge  &amp; Cloud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6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Arun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6800"/>
            <a:ext cx="8229600" cy="4114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10"/>
            <a:ext cx="9144000" cy="68454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202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118"/>
            <a:ext cx="9144000" cy="68238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202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TLDR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Deep Dive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2324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Rapid Change is the new normal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arunvela@cdac.in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arunvel.wordpress.com</a:t>
            </a:r>
          </a:p>
          <a:p>
            <a:pPr marL="0" indent="0">
              <a:buNone/>
            </a:pPr>
            <a:r>
              <a:rPr lang="en-US" dirty="0" smtClean="0"/>
              <a:t>https://medium.com/@csemanit2015</a:t>
            </a:r>
          </a:p>
          <a:p>
            <a:pPr marL="0" indent="0">
              <a:buNone/>
            </a:pPr>
            <a:r>
              <a:rPr lang="en-US" dirty="0" err="1" smtClean="0"/>
              <a:t>Arunvel</a:t>
            </a:r>
            <a:r>
              <a:rPr lang="en-US" dirty="0" smtClean="0"/>
              <a:t> </a:t>
            </a:r>
            <a:r>
              <a:rPr lang="en-US" dirty="0" err="1"/>
              <a:t>A</a:t>
            </a:r>
            <a:r>
              <a:rPr lang="en-US" dirty="0" err="1" smtClean="0"/>
              <a:t>runachalam</a:t>
            </a:r>
            <a:r>
              <a:rPr lang="en-US" dirty="0" smtClean="0"/>
              <a:t> [</a:t>
            </a:r>
            <a:r>
              <a:rPr lang="en-US" dirty="0" err="1"/>
              <a:t>L</a:t>
            </a:r>
            <a:r>
              <a:rPr lang="en-US" dirty="0" err="1" smtClean="0"/>
              <a:t>inkedin</a:t>
            </a:r>
            <a:r>
              <a:rPr lang="en-US" dirty="0" smtClean="0"/>
              <a:t>]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Mob - 9028825645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73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Design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Availability</a:t>
            </a:r>
            <a:r>
              <a:rPr lang="en-US" dirty="0" smtClean="0"/>
              <a:t>:</a:t>
            </a:r>
          </a:p>
          <a:p>
            <a:r>
              <a:rPr lang="en-US" dirty="0" smtClean="0"/>
              <a:t>The degree to which Data Center devices function continuously is known as the room's availability or its uptime.</a:t>
            </a:r>
          </a:p>
          <a:p>
            <a:r>
              <a:rPr lang="en-US" dirty="0" smtClean="0"/>
              <a:t>Availability is represented as a percentage of time. How many days, hours, and minutes is the Data Center's electrical infrastructure operational and supplying power over a given time period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Availability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162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2559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5659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358256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43"/>
            <a:ext cx="9144000" cy="6781800"/>
          </a:xfrm>
        </p:spPr>
      </p:pic>
    </p:spTree>
    <p:extLst>
      <p:ext uri="{BB962C8B-B14F-4D97-AF65-F5344CB8AC3E}">
        <p14:creationId xmlns:p14="http://schemas.microsoft.com/office/powerpoint/2010/main" val="314632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70892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8630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41619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Regions (18)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3176"/>
            <a:ext cx="8229600" cy="4380011"/>
          </a:xfrm>
        </p:spPr>
      </p:pic>
    </p:spTree>
    <p:extLst>
      <p:ext uri="{BB962C8B-B14F-4D97-AF65-F5344CB8AC3E}">
        <p14:creationId xmlns:p14="http://schemas.microsoft.com/office/powerpoint/2010/main" val="2485590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17986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GCP (20)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2599"/>
          </a:xfrm>
        </p:spPr>
      </p:pic>
    </p:spTree>
    <p:extLst>
      <p:ext uri="{BB962C8B-B14F-4D97-AF65-F5344CB8AC3E}">
        <p14:creationId xmlns:p14="http://schemas.microsoft.com/office/powerpoint/2010/main" val="3719107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21542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oud_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6200" y="0"/>
            <a:ext cx="92202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</a:t>
            </a:r>
            <a:endParaRPr lang="en-US" dirty="0"/>
          </a:p>
        </p:txBody>
      </p:sp>
      <p:pic>
        <p:nvPicPr>
          <p:cNvPr id="10" name="Content Placeholder 9" descr="Clo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pic>
        <p:nvPicPr>
          <p:cNvPr id="6" name="Content Placeholder 5" descr="cloud_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</a:t>
            </a:r>
            <a:endParaRPr lang="en-US" dirty="0"/>
          </a:p>
        </p:txBody>
      </p:sp>
      <p:pic>
        <p:nvPicPr>
          <p:cNvPr id="4" name="Content Placeholder 3" descr="Cloud_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Migration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</p:spPr>
      </p:pic>
    </p:spTree>
    <p:extLst>
      <p:ext uri="{BB962C8B-B14F-4D97-AF65-F5344CB8AC3E}">
        <p14:creationId xmlns:p14="http://schemas.microsoft.com/office/powerpoint/2010/main" val="14322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081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4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1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51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36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9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72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29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8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5620</TotalTime>
  <Words>108</Words>
  <Application>Microsoft Office PowerPoint</Application>
  <PresentationFormat>On-screen Show (4:3)</PresentationFormat>
  <Paragraphs>30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Edge  &amp; Cloud Computing</vt:lpstr>
      <vt:lpstr>Layout</vt:lpstr>
      <vt:lpstr>Disclaimer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Design Criteria</vt:lpstr>
      <vt:lpstr>Data Center Availability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Regions (18)</vt:lpstr>
      <vt:lpstr>PowerPoint Presentation</vt:lpstr>
      <vt:lpstr>GCP (20)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Clone</vt:lpstr>
      <vt:lpstr>Template</vt:lpstr>
      <vt:lpstr>Snapshot</vt:lpstr>
      <vt:lpstr>Live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</dc:title>
  <dc:creator>Arunvel Arunachalam</dc:creator>
  <cp:lastModifiedBy>Arun</cp:lastModifiedBy>
  <cp:revision>194</cp:revision>
  <dcterms:created xsi:type="dcterms:W3CDTF">2006-08-16T00:00:00Z</dcterms:created>
  <dcterms:modified xsi:type="dcterms:W3CDTF">2019-12-01T09:46:00Z</dcterms:modified>
</cp:coreProperties>
</file>